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0" r:id="rId3"/>
    <p:sldId id="271" r:id="rId4"/>
    <p:sldId id="273" r:id="rId5"/>
    <p:sldId id="267" r:id="rId6"/>
    <p:sldId id="27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gif>
</file>

<file path=ppt/media/image18.png>
</file>

<file path=ppt/media/image19.jpeg>
</file>

<file path=ppt/media/image2.gif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21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735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7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23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619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2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2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050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84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273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40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hyperlink" Target="https://github.com/DiegoBan/EDDA2024-1-S4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76C2A261-D372-1A97-14E8-B22E0849E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3380" b="203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D1D894A-009B-3EEB-B491-C2CE2E6CA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s-CL" dirty="0">
                <a:solidFill>
                  <a:srgbClr val="FFFFFF"/>
                </a:solidFill>
              </a:rPr>
              <a:t>Ayudantía 6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066C05-16FC-01FE-77E8-1D4E30CEA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1"/>
            <a:ext cx="10058400" cy="1453895"/>
          </a:xfrm>
        </p:spPr>
        <p:txBody>
          <a:bodyPr>
            <a:normAutofit fontScale="62500" lnSpcReduction="20000"/>
          </a:bodyPr>
          <a:lstStyle/>
          <a:p>
            <a:r>
              <a:rPr lang="es-CL" dirty="0">
                <a:solidFill>
                  <a:srgbClr val="FFFFFF"/>
                </a:solidFill>
              </a:rPr>
              <a:t>Estructura de Datos y Algoritmos</a:t>
            </a:r>
          </a:p>
          <a:p>
            <a:r>
              <a:rPr lang="en-US" dirty="0" err="1">
                <a:solidFill>
                  <a:srgbClr val="FFFFFF"/>
                </a:solidFill>
              </a:rPr>
              <a:t>Profesor</a:t>
            </a:r>
            <a:r>
              <a:rPr lang="en-US" dirty="0">
                <a:solidFill>
                  <a:srgbClr val="FFFFFF"/>
                </a:solidFill>
              </a:rPr>
              <a:t>: </a:t>
            </a:r>
            <a:r>
              <a:rPr lang="en-US" dirty="0" err="1">
                <a:solidFill>
                  <a:srgbClr val="FFFFFF"/>
                </a:solidFill>
              </a:rPr>
              <a:t>Yerko</a:t>
            </a:r>
            <a:r>
              <a:rPr lang="en-US" dirty="0">
                <a:solidFill>
                  <a:srgbClr val="FFFFFF"/>
                </a:solidFill>
              </a:rPr>
              <a:t> Ortiz</a:t>
            </a:r>
            <a:endParaRPr lang="es-CL" dirty="0">
              <a:solidFill>
                <a:srgbClr val="FFFFFF"/>
              </a:solidFill>
            </a:endParaRPr>
          </a:p>
          <a:p>
            <a:r>
              <a:rPr lang="es-CL" dirty="0">
                <a:solidFill>
                  <a:srgbClr val="FFFFFF"/>
                </a:solidFill>
              </a:rPr>
              <a:t>Ayudante: Vicente Diaz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s-CL" dirty="0">
                <a:solidFill>
                  <a:srgbClr val="FFFFFF"/>
                </a:solidFill>
              </a:rPr>
              <a:t>Sección</a:t>
            </a:r>
            <a:r>
              <a:rPr lang="en-US" dirty="0">
                <a:solidFill>
                  <a:srgbClr val="FFFFFF"/>
                </a:solidFill>
              </a:rPr>
              <a:t> 4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3A7900B-DB44-DE4F-DE93-156F93F33397}"/>
              </a:ext>
            </a:extLst>
          </p:cNvPr>
          <p:cNvSpPr txBox="1">
            <a:spLocks/>
          </p:cNvSpPr>
          <p:nvPr/>
        </p:nvSpPr>
        <p:spPr>
          <a:xfrm>
            <a:off x="7526747" y="238818"/>
            <a:ext cx="4265123" cy="28943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L" sz="3200" dirty="0" err="1">
                <a:solidFill>
                  <a:schemeClr val="tx1"/>
                </a:solidFill>
              </a:rPr>
              <a:t>Lebron</a:t>
            </a:r>
            <a:r>
              <a:rPr lang="es-CL" sz="3200" dirty="0">
                <a:solidFill>
                  <a:schemeClr val="tx1"/>
                </a:solidFill>
              </a:rPr>
              <a:t> James </a:t>
            </a:r>
            <a:r>
              <a:rPr lang="es-CL" sz="3200" dirty="0" err="1">
                <a:solidFill>
                  <a:schemeClr val="tx1"/>
                </a:solidFill>
              </a:rPr>
              <a:t>scream</a:t>
            </a:r>
            <a:r>
              <a:rPr lang="es-CL" sz="3200" dirty="0">
                <a:solidFill>
                  <a:schemeClr val="tx1"/>
                </a:solidFill>
              </a:rPr>
              <a:t> </a:t>
            </a:r>
            <a:r>
              <a:rPr lang="es-CL" sz="3200" dirty="0" err="1">
                <a:solidFill>
                  <a:schemeClr val="tx1"/>
                </a:solidFill>
              </a:rPr>
              <a:t>if</a:t>
            </a:r>
            <a:r>
              <a:rPr lang="es-CL" sz="3200" dirty="0">
                <a:solidFill>
                  <a:schemeClr val="tx1"/>
                </a:solidFill>
              </a:rPr>
              <a:t> </a:t>
            </a:r>
            <a:r>
              <a:rPr lang="es-CL" sz="3200" dirty="0" err="1">
                <a:solidFill>
                  <a:schemeClr val="tx1"/>
                </a:solidFill>
              </a:rPr>
              <a:t>you</a:t>
            </a:r>
            <a:r>
              <a:rPr lang="es-CL" sz="3200" dirty="0">
                <a:solidFill>
                  <a:schemeClr val="tx1"/>
                </a:solidFill>
              </a:rPr>
              <a:t> </a:t>
            </a:r>
            <a:r>
              <a:rPr lang="es-CL" sz="3200" dirty="0" err="1">
                <a:solidFill>
                  <a:schemeClr val="tx1"/>
                </a:solidFill>
              </a:rPr>
              <a:t>love</a:t>
            </a:r>
            <a:r>
              <a:rPr lang="es-CL" sz="3200" dirty="0">
                <a:solidFill>
                  <a:schemeClr val="tx1"/>
                </a:solidFill>
              </a:rPr>
              <a:t> sección 4 ayudantia 8:30 AM miercoles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5" name="Picture 2" descr="Lebron James Screaming GIFs | Tenor">
            <a:extLst>
              <a:ext uri="{FF2B5EF4-FFF2-40B4-BE49-F238E27FC236}">
                <a16:creationId xmlns:a16="http://schemas.microsoft.com/office/drawing/2014/main" id="{22CDDF98-5D9A-04ED-7AD7-12B1693C8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950" y="3187580"/>
            <a:ext cx="3474719" cy="315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895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Rectangle 4104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246446-4C82-B973-B4D1-E5B42C62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4176361" cy="1666501"/>
          </a:xfrm>
        </p:spPr>
        <p:txBody>
          <a:bodyPr>
            <a:noAutofit/>
          </a:bodyPr>
          <a:lstStyle/>
          <a:p>
            <a:r>
              <a:rPr lang="es-CL" sz="8000" dirty="0">
                <a:solidFill>
                  <a:schemeClr val="tx1"/>
                </a:solidFill>
              </a:rPr>
              <a:t>Contacto</a:t>
            </a:r>
            <a:endParaRPr lang="en-US" sz="8000" dirty="0">
              <a:solidFill>
                <a:schemeClr val="tx1"/>
              </a:solidFill>
            </a:endParaRPr>
          </a:p>
        </p:txBody>
      </p:sp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131BB1D-5A7B-B3EE-7E92-61B19AC40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260" y="2523849"/>
            <a:ext cx="5336525" cy="33427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Discord</a:t>
            </a:r>
            <a:r>
              <a:rPr lang="es-CL" sz="4000" dirty="0">
                <a:solidFill>
                  <a:schemeClr val="tx1"/>
                </a:solidFill>
              </a:rPr>
              <a:t>: </a:t>
            </a:r>
            <a:r>
              <a:rPr lang="es-CL" sz="4000" dirty="0" err="1">
                <a:solidFill>
                  <a:schemeClr val="tx1"/>
                </a:solidFill>
              </a:rPr>
              <a:t>trapitokid</a:t>
            </a:r>
            <a:endParaRPr lang="es-CL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Wsp</a:t>
            </a:r>
            <a:r>
              <a:rPr lang="es-CL" sz="4000" dirty="0">
                <a:solidFill>
                  <a:schemeClr val="tx1"/>
                </a:solidFill>
              </a:rPr>
              <a:t>: +569 5749 6014</a:t>
            </a:r>
          </a:p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LoL</a:t>
            </a:r>
            <a:r>
              <a:rPr lang="es-CL" sz="4000" dirty="0">
                <a:solidFill>
                  <a:schemeClr val="tx1"/>
                </a:solidFill>
              </a:rPr>
              <a:t>: </a:t>
            </a:r>
            <a:r>
              <a:rPr lang="es-CL" sz="4000" dirty="0" err="1">
                <a:solidFill>
                  <a:schemeClr val="tx1"/>
                </a:solidFill>
              </a:rPr>
              <a:t>Saki</a:t>
            </a:r>
            <a:r>
              <a:rPr lang="es-CL" sz="4000" dirty="0">
                <a:solidFill>
                  <a:schemeClr val="tx1"/>
                </a:solidFill>
              </a:rPr>
              <a:t> </a:t>
            </a:r>
            <a:r>
              <a:rPr lang="es-CL" sz="4000" dirty="0" err="1">
                <a:solidFill>
                  <a:schemeClr val="tx1"/>
                </a:solidFill>
              </a:rPr>
              <a:t>TvT#woof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5FEAD962-4117-9D02-40EF-C09452EB4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301" y="1626755"/>
            <a:ext cx="2181225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23481590-EFD3-FBEB-862C-4DED842D2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220" y="294409"/>
            <a:ext cx="29051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735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C9D81E-99AB-E441-072D-1437424A9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2048" y="2036617"/>
            <a:ext cx="1719811" cy="736281"/>
          </a:xfrm>
        </p:spPr>
        <p:txBody>
          <a:bodyPr/>
          <a:lstStyle/>
          <a:p>
            <a:r>
              <a:rPr lang="es-CL" sz="2000" dirty="0" err="1">
                <a:solidFill>
                  <a:schemeClr val="tx1"/>
                </a:solidFill>
              </a:rPr>
              <a:t>Bubble</a:t>
            </a:r>
            <a:r>
              <a:rPr lang="es-CL" sz="2000" dirty="0">
                <a:solidFill>
                  <a:schemeClr val="tx1"/>
                </a:solidFill>
              </a:rPr>
              <a:t> </a:t>
            </a:r>
            <a:r>
              <a:rPr lang="es-CL" sz="2000" dirty="0" err="1">
                <a:solidFill>
                  <a:schemeClr val="tx1"/>
                </a:solidFill>
              </a:rPr>
              <a:t>Sort</a:t>
            </a:r>
            <a:endParaRPr lang="en-U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1308C4E-5837-D4A7-6CE1-67808930C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255716" y="2057400"/>
            <a:ext cx="1972274" cy="715498"/>
          </a:xfrm>
        </p:spPr>
        <p:txBody>
          <a:bodyPr/>
          <a:lstStyle/>
          <a:p>
            <a:r>
              <a:rPr lang="es-CL" dirty="0" err="1"/>
              <a:t>Selection</a:t>
            </a:r>
            <a:r>
              <a:rPr lang="es-CL" dirty="0"/>
              <a:t> </a:t>
            </a:r>
            <a:r>
              <a:rPr lang="es-CL" dirty="0" err="1"/>
              <a:t>sort</a:t>
            </a:r>
            <a:endParaRPr lang="en-US" dirty="0"/>
          </a:p>
        </p:txBody>
      </p:sp>
      <p:pic>
        <p:nvPicPr>
          <p:cNvPr id="7" name="Picture 2" descr="Sort Graph GIF - Sort Graph Bubble Sort GIFs">
            <a:extLst>
              <a:ext uri="{FF2B5EF4-FFF2-40B4-BE49-F238E27FC236}">
                <a16:creationId xmlns:a16="http://schemas.microsoft.com/office/drawing/2014/main" id="{03519E09-73FC-DB74-DEAC-DCB4606BE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00" y="2729343"/>
            <a:ext cx="4647534" cy="348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ort Graph GIF - Sort Graph Selection Sort GIFs">
            <a:extLst>
              <a:ext uri="{FF2B5EF4-FFF2-40B4-BE49-F238E27FC236}">
                <a16:creationId xmlns:a16="http://schemas.microsoft.com/office/drawing/2014/main" id="{DE450A12-B35E-045A-518B-27684C9ED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060" y="2638695"/>
            <a:ext cx="4897675" cy="366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941C88E-4061-9290-223C-38CE9738C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90899"/>
            <a:ext cx="7124315" cy="1666501"/>
          </a:xfrm>
        </p:spPr>
        <p:txBody>
          <a:bodyPr>
            <a:noAutofit/>
          </a:bodyPr>
          <a:lstStyle/>
          <a:p>
            <a:r>
              <a:rPr lang="es-CL" sz="8000" dirty="0">
                <a:solidFill>
                  <a:schemeClr val="tx1"/>
                </a:solidFill>
              </a:rPr>
              <a:t>Ordenamiento</a:t>
            </a:r>
            <a:endParaRPr lang="en-US" sz="8000" dirty="0">
              <a:solidFill>
                <a:schemeClr val="tx1"/>
              </a:solidFill>
            </a:endParaRPr>
          </a:p>
        </p:txBody>
      </p:sp>
      <p:pic>
        <p:nvPicPr>
          <p:cNvPr id="2" name="Imagen 1" descr="Gato con la boca abierta&#10;&#10;Descripción generada automáticamente con confianza media">
            <a:extLst>
              <a:ext uri="{FF2B5EF4-FFF2-40B4-BE49-F238E27FC236}">
                <a16:creationId xmlns:a16="http://schemas.microsoft.com/office/drawing/2014/main" id="{CB8FE8D2-132B-06F1-1F48-C63CA76AC8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117" y="1622650"/>
            <a:ext cx="2490891" cy="478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32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2">
            <a:extLst>
              <a:ext uri="{FF2B5EF4-FFF2-40B4-BE49-F238E27FC236}">
                <a16:creationId xmlns:a16="http://schemas.microsoft.com/office/drawing/2014/main" id="{58738E08-C25A-B837-A7DB-2E14C9284592}"/>
              </a:ext>
            </a:extLst>
          </p:cNvPr>
          <p:cNvSpPr txBox="1">
            <a:spLocks/>
          </p:cNvSpPr>
          <p:nvPr/>
        </p:nvSpPr>
        <p:spPr>
          <a:xfrm>
            <a:off x="1161030" y="488001"/>
            <a:ext cx="1600193" cy="41280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sz="2000" dirty="0" err="1">
                <a:solidFill>
                  <a:schemeClr val="tx1"/>
                </a:solidFill>
              </a:rPr>
              <a:t>Insertion</a:t>
            </a:r>
            <a:r>
              <a:rPr lang="es-CL" sz="2000" dirty="0">
                <a:solidFill>
                  <a:schemeClr val="tx1"/>
                </a:solidFill>
              </a:rPr>
              <a:t> </a:t>
            </a:r>
            <a:r>
              <a:rPr lang="es-CL" sz="2000" dirty="0" err="1">
                <a:solidFill>
                  <a:schemeClr val="tx1"/>
                </a:solidFill>
              </a:rPr>
              <a:t>Sort</a:t>
            </a:r>
            <a:endParaRPr lang="en-US" dirty="0"/>
          </a:p>
        </p:txBody>
      </p:sp>
      <p:pic>
        <p:nvPicPr>
          <p:cNvPr id="3074" name="Picture 2" descr="Sort Graph GIF - Sort Graph Insertion Sort GIFs">
            <a:extLst>
              <a:ext uri="{FF2B5EF4-FFF2-40B4-BE49-F238E27FC236}">
                <a16:creationId xmlns:a16="http://schemas.microsoft.com/office/drawing/2014/main" id="{41A9C7F5-71DC-C2D4-5E93-CB2241759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84" y="1006621"/>
            <a:ext cx="3607087" cy="270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3C2CA9-589A-12F3-26BC-301CDCB81A36}"/>
              </a:ext>
            </a:extLst>
          </p:cNvPr>
          <p:cNvSpPr txBox="1">
            <a:spLocks/>
          </p:cNvSpPr>
          <p:nvPr/>
        </p:nvSpPr>
        <p:spPr>
          <a:xfrm>
            <a:off x="8432800" y="286965"/>
            <a:ext cx="1487055" cy="43653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sz="2000" dirty="0" err="1">
                <a:solidFill>
                  <a:schemeClr val="tx1"/>
                </a:solidFill>
              </a:rPr>
              <a:t>Merge</a:t>
            </a:r>
            <a:r>
              <a:rPr lang="es-CL" sz="2000" dirty="0">
                <a:solidFill>
                  <a:schemeClr val="tx1"/>
                </a:solidFill>
              </a:rPr>
              <a:t> </a:t>
            </a:r>
            <a:r>
              <a:rPr lang="es-CL" sz="2000" dirty="0" err="1">
                <a:solidFill>
                  <a:schemeClr val="tx1"/>
                </a:solidFill>
              </a:rPr>
              <a:t>Sort</a:t>
            </a:r>
            <a:endParaRPr lang="en-US" dirty="0"/>
          </a:p>
        </p:txBody>
      </p:sp>
      <p:pic>
        <p:nvPicPr>
          <p:cNvPr id="3076" name="Picture 4" descr="Merge Sort Algorithm. Merge Sort Algorithm is a classic… | by Mehmet Akif  Özgür | Medium">
            <a:extLst>
              <a:ext uri="{FF2B5EF4-FFF2-40B4-BE49-F238E27FC236}">
                <a16:creationId xmlns:a16="http://schemas.microsoft.com/office/drawing/2014/main" id="{6C3CD082-8DA1-3A03-2801-B9708F090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418" y="709757"/>
            <a:ext cx="4664762" cy="301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texto 2">
            <a:extLst>
              <a:ext uri="{FF2B5EF4-FFF2-40B4-BE49-F238E27FC236}">
                <a16:creationId xmlns:a16="http://schemas.microsoft.com/office/drawing/2014/main" id="{FA7330D4-0988-8060-04D5-86F6AD52756F}"/>
              </a:ext>
            </a:extLst>
          </p:cNvPr>
          <p:cNvSpPr txBox="1">
            <a:spLocks/>
          </p:cNvSpPr>
          <p:nvPr/>
        </p:nvSpPr>
        <p:spPr>
          <a:xfrm>
            <a:off x="5159442" y="3060859"/>
            <a:ext cx="1407612" cy="453014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sz="2000" dirty="0">
                <a:solidFill>
                  <a:schemeClr val="tx1"/>
                </a:solidFill>
              </a:rPr>
              <a:t>Quick </a:t>
            </a:r>
            <a:r>
              <a:rPr lang="es-CL" sz="2000" dirty="0" err="1">
                <a:solidFill>
                  <a:schemeClr val="tx1"/>
                </a:solidFill>
              </a:rPr>
              <a:t>Sort</a:t>
            </a:r>
            <a:endParaRPr lang="en-US" dirty="0"/>
          </a:p>
        </p:txBody>
      </p:sp>
      <p:pic>
        <p:nvPicPr>
          <p:cNvPr id="3078" name="Picture 6" descr="Quick Sort in C - GeeksforGeeks">
            <a:extLst>
              <a:ext uri="{FF2B5EF4-FFF2-40B4-BE49-F238E27FC236}">
                <a16:creationId xmlns:a16="http://schemas.microsoft.com/office/drawing/2014/main" id="{4DC10B26-2B15-11D2-8A75-8BF345D0C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450" y="3513873"/>
            <a:ext cx="5577205" cy="27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Una caricatura de un gato&#10;&#10;Descripción generada automáticamente con confianza media">
            <a:extLst>
              <a:ext uri="{FF2B5EF4-FFF2-40B4-BE49-F238E27FC236}">
                <a16:creationId xmlns:a16="http://schemas.microsoft.com/office/drawing/2014/main" id="{790C31A1-297E-BE1B-7632-C6A5C0977D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490" y="3437955"/>
            <a:ext cx="3645872" cy="3106741"/>
          </a:xfrm>
          <a:prstGeom prst="rect">
            <a:avLst/>
          </a:prstGeom>
        </p:spPr>
      </p:pic>
      <p:pic>
        <p:nvPicPr>
          <p:cNvPr id="12" name="Imagen 11" descr="Cara de un gato&#10;&#10;Descripción generada automáticamente">
            <a:extLst>
              <a:ext uri="{FF2B5EF4-FFF2-40B4-BE49-F238E27FC236}">
                <a16:creationId xmlns:a16="http://schemas.microsoft.com/office/drawing/2014/main" id="{2F75A67C-697D-0A5D-40F7-E0D7173DB9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08" y="3713019"/>
            <a:ext cx="2561909" cy="255661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461E8DD-1565-A105-F3FA-C8A610E0B2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4775" y="555524"/>
            <a:ext cx="2576945" cy="244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85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2000E4-DD89-5F9A-7C46-89B78D3A1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Búsqueda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Binaria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5133" name="Straight Connector 5132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5" name="Rectangle 5134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CFE5ACC-A990-2A33-74EC-DA48F847E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37" y="364776"/>
            <a:ext cx="2904126" cy="2507601"/>
          </a:xfrm>
          <a:prstGeom prst="rect">
            <a:avLst/>
          </a:prstGeom>
        </p:spPr>
      </p:pic>
      <p:pic>
        <p:nvPicPr>
          <p:cNvPr id="6" name="Picture 2" descr="Binary vs Linear Search  Animated Gif">
            <a:extLst>
              <a:ext uri="{FF2B5EF4-FFF2-40B4-BE49-F238E27FC236}">
                <a16:creationId xmlns:a16="http://schemas.microsoft.com/office/drawing/2014/main" id="{7EC0E3C6-97F2-B6D7-FED6-0F2C64A1E8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70" b="6167"/>
          <a:stretch/>
        </p:blipFill>
        <p:spPr bwMode="auto">
          <a:xfrm>
            <a:off x="3722962" y="327553"/>
            <a:ext cx="7686743" cy="2334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Binary vs Linear Search  Animated Gif">
            <a:extLst>
              <a:ext uri="{FF2B5EF4-FFF2-40B4-BE49-F238E27FC236}">
                <a16:creationId xmlns:a16="http://schemas.microsoft.com/office/drawing/2014/main" id="{5778B4D6-C92E-D473-EEFB-86F8D6E6BF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023"/>
          <a:stretch/>
        </p:blipFill>
        <p:spPr bwMode="auto">
          <a:xfrm>
            <a:off x="3722962" y="3974183"/>
            <a:ext cx="7760081" cy="2378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ADBC2EA-3CE4-6335-859C-E16816C6C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37" y="3739862"/>
            <a:ext cx="3030941" cy="261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72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D941C88E-4061-9290-223C-38CE9738C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735" y="370116"/>
            <a:ext cx="3902010" cy="1666501"/>
          </a:xfrm>
        </p:spPr>
        <p:txBody>
          <a:bodyPr>
            <a:noAutofit/>
          </a:bodyPr>
          <a:lstStyle/>
          <a:p>
            <a:r>
              <a:rPr lang="es-CL" sz="8000" dirty="0">
                <a:solidFill>
                  <a:schemeClr val="tx1"/>
                </a:solidFill>
              </a:rPr>
              <a:t>Resumen</a:t>
            </a:r>
            <a:endParaRPr lang="en-US" sz="8000" dirty="0">
              <a:solidFill>
                <a:schemeClr val="tx1"/>
              </a:solidFill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83367FA-A766-9414-E7D2-0B0D0B990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733" y="2134311"/>
            <a:ext cx="6833217" cy="1053269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https://github.com/DiegoBan/EDDA2024-1-S4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4" descr="Boy Its Just Alcohol Boi It'S Just Alkahawl GIF - Boy its just alcohol Boi  it's just Alkahawl Its' just alcohol - Discover &amp; Share GIFs">
            <a:extLst>
              <a:ext uri="{FF2B5EF4-FFF2-40B4-BE49-F238E27FC236}">
                <a16:creationId xmlns:a16="http://schemas.microsoft.com/office/drawing/2014/main" id="{2E0400C3-33CF-3C23-1C1E-780DBFBF4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425" y="468024"/>
            <a:ext cx="2882467" cy="5677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B1BB99D-5919-F2E0-AD7D-78B476C31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5958" y="562589"/>
            <a:ext cx="1333934" cy="299600"/>
          </a:xfrm>
          <a:prstGeom prst="rect">
            <a:avLst/>
          </a:prstGeom>
        </p:spPr>
      </p:pic>
      <p:pic>
        <p:nvPicPr>
          <p:cNvPr id="12" name="Picture 2" descr="Shrink Your URLs And Get Paid! In 2023 Dark Souls Funny,, 53% OFF">
            <a:extLst>
              <a:ext uri="{FF2B5EF4-FFF2-40B4-BE49-F238E27FC236}">
                <a16:creationId xmlns:a16="http://schemas.microsoft.com/office/drawing/2014/main" id="{A21C84C4-6410-04F1-987D-4B07AFEEF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501" y="2946744"/>
            <a:ext cx="4956219" cy="319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64271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B45B5"/>
      </a:accent1>
      <a:accent2>
        <a:srgbClr val="9833B9"/>
      </a:accent2>
      <a:accent3>
        <a:srgbClr val="7145CB"/>
      </a:accent3>
      <a:accent4>
        <a:srgbClr val="3843BB"/>
      </a:accent4>
      <a:accent5>
        <a:srgbClr val="4588CB"/>
      </a:accent5>
      <a:accent6>
        <a:srgbClr val="33AEB9"/>
      </a:accent6>
      <a:hlink>
        <a:srgbClr val="3F6ABF"/>
      </a:hlink>
      <a:folHlink>
        <a:srgbClr val="7F7F7F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68</Words>
  <Application>Microsoft Office PowerPoint</Application>
  <PresentationFormat>Panorámica</PresentationFormat>
  <Paragraphs>19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RetrospectVTI</vt:lpstr>
      <vt:lpstr>Ayudantía 6</vt:lpstr>
      <vt:lpstr>Contacto</vt:lpstr>
      <vt:lpstr>Ordenamiento</vt:lpstr>
      <vt:lpstr>Presentación de PowerPoint</vt:lpstr>
      <vt:lpstr>Búsqueda Binaria</vt:lpstr>
      <vt:lpstr>Resumen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Ayudantía 1</dc:title>
  <dc:creator>211330716</dc:creator>
  <cp:lastModifiedBy>211330716</cp:lastModifiedBy>
  <cp:revision>10</cp:revision>
  <dcterms:created xsi:type="dcterms:W3CDTF">2024-03-19T23:19:18Z</dcterms:created>
  <dcterms:modified xsi:type="dcterms:W3CDTF">2024-05-15T06:26:10Z</dcterms:modified>
</cp:coreProperties>
</file>

<file path=docProps/thumbnail.jpeg>
</file>